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2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8A589-8143-459A-A072-594E7F57F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8A64D4-4477-4337-9E0D-40A3207CA0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E65E8C-9A38-4904-953E-C135FD8DA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C9C19-8E67-4115-836F-3B6D602B2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3B699F-9D69-4418-B5AA-F6C2EDB8A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20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315C0-5E28-41B4-8DBB-7EA6C0716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BCEE0C-9808-4736-97F0-1E8440D1AB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4AEAA-4BB2-43F6-9856-B3D503D4B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A999C-74C4-497F-A863-0387D9BC6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A8B8D-E7F5-4C1C-8C7E-017C29410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0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274B2C-6268-428F-AAF0-A0EC850A54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6928B-7783-4174-9C3D-71765B6672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C8CC6-0F52-4A74-B616-8DF1A342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05B64-895A-41BF-909D-8ED08B76E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C915F-6B0D-4FEC-B7BC-1EAF0F72D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30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5797F-FA43-4734-BDE3-5DB450E90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43F10-85D1-42AE-A1B6-B0E294DB06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D3129-B766-46D0-970A-CC1929F29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73A4E-FE00-47B2-9029-C96557540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81513-1FA2-4324-9675-CAAAA83BD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17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8077C-2D23-46AE-8EA0-52B241C5A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5EB8B6-D4BD-4217-9551-21434D09CB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AE8C8-45F0-41E0-B682-AB0F13EBB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E7E65-5E55-433C-BDB8-41AE23197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BF2AB-E75B-410B-B19D-CE3D426EA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3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1E730-AA3B-4DF9-A171-23C8B2D0F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499D0-2079-4CCB-89D3-58A6B9248F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72C06-64BC-48EB-87F4-58957E6D1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1D564-D152-41EC-89CB-202B2858E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832364-4F56-42FC-8242-887DD8FAA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70B7D3-E44A-447D-835B-0EFC1982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93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41E10-608A-469C-A95D-0CE614CDD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F3B19-0321-48F0-865C-129DFBDF0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7F5A8-9037-4F77-BD6D-93521B6DB3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49AB31-1175-4EAC-AB78-484AD98A62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7BCF20-B3E5-41AB-BADE-BB5936AD67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81B54E-39BB-4902-9A3E-939050D8F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2FD924-84BD-46C0-A4AD-ACA85DA5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044652-0337-47FD-9E5B-18C08C9E0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882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D8572-14AC-4BD2-BDE7-1FA092BB5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56EB3-C6C7-407B-97A1-A59D3ADCA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3BE166-AD8C-411B-BAA2-F91BF1992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28194A-9DF1-4FC0-A245-0F8E4EEA1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197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24783F-48E2-447B-93AB-640C58643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DBB7A0-CC56-4281-A105-478EB9D41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AD0F9-EA8F-4EB0-A57C-F1B93C340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737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76A36-0BD2-46CA-AB09-D8A69BB10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1E1F8-91B0-4367-BD64-4ED7FCDABE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AB679E-9EA2-43D8-9985-B3D40A48A1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79AFF7-DAD3-49F7-B0CD-141479DDA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B28A3-247C-4C65-8BB1-DA182CD4B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57240F-9739-4CA9-BFA8-C85CCF651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522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FC624-7AAC-429B-9347-6050A35DF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EADF01-998C-4A38-A2B9-FA6ACFB4F1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DD81E5-EDEF-4CEA-A6CF-86E3C8C6E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5896E1-4D36-4CF7-86E2-9ACC085BD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04EDC0-D381-4B98-B26A-04BA24413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6A05F6-B405-44B4-A69E-E89CF7975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725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5E3D32-A8DA-4BAA-9627-44AFA3525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024F62-6912-4D11-9692-CCABD180C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33F01-53AA-4FD8-B4F5-DDCE1A82CD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A0386-6EE0-4BEB-A626-8F616DCD5DC0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F1B62-EE87-49A3-91A5-1919C16F1E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2DF909-B849-4BB5-ACF4-7001752D06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FED37-6529-4B29-B792-EBC5FED9C5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761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6D7F0-053C-43D6-AE99-2929D328B7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SU-19-01_LK-79-13</a:t>
            </a:r>
            <a:br>
              <a:rPr lang="en-US" dirty="0"/>
            </a:br>
            <a:r>
              <a:rPr lang="en-US" dirty="0"/>
              <a:t>Siquijor</a:t>
            </a:r>
            <a:r>
              <a:rPr lang="en-US"/>
              <a:t>, Siquijor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687B97-D294-420C-BDB8-ABFD923D0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5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SU-19-01_039 (SUML-039)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Gnatholepis</a:t>
            </a:r>
            <a:r>
              <a:rPr lang="en-US" i="1" dirty="0"/>
              <a:t> </a:t>
            </a:r>
            <a:r>
              <a:rPr lang="en-US" i="1" dirty="0" err="1"/>
              <a:t>aujerensis</a:t>
            </a:r>
            <a:r>
              <a:rPr lang="en-US" i="1" dirty="0"/>
              <a:t> </a:t>
            </a:r>
            <a:r>
              <a:rPr lang="en-US" dirty="0"/>
              <a:t>(?)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water, sitting, white&#10;&#10;Description automatically generated">
            <a:extLst>
              <a:ext uri="{FF2B5EF4-FFF2-40B4-BE49-F238E27FC236}">
                <a16:creationId xmlns:a16="http://schemas.microsoft.com/office/drawing/2014/main" id="{8EDF18AF-ABC1-471B-8AC7-255891A4C3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3547321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"/>
            <a:ext cx="11076709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SU-19-01_042 (SUML-042)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Eviota</a:t>
            </a:r>
            <a:r>
              <a:rPr lang="en-US" i="1" dirty="0"/>
              <a:t> </a:t>
            </a:r>
            <a:r>
              <a:rPr lang="en-US" i="1" dirty="0" err="1"/>
              <a:t>distigmata</a:t>
            </a:r>
            <a:r>
              <a:rPr lang="en-US" i="1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i="1" dirty="0" err="1"/>
              <a:t>Eviota</a:t>
            </a:r>
            <a:r>
              <a:rPr lang="en-US" i="1" dirty="0"/>
              <a:t> </a:t>
            </a:r>
            <a:r>
              <a:rPr lang="en-US" i="1" dirty="0" err="1"/>
              <a:t>sparsa</a:t>
            </a:r>
            <a:r>
              <a:rPr lang="en-US" i="1" dirty="0"/>
              <a:t> </a:t>
            </a:r>
            <a:r>
              <a:rPr lang="en-US" dirty="0"/>
              <a:t>(?)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itting, water, white&#10;&#10;Description automatically generated">
            <a:extLst>
              <a:ext uri="{FF2B5EF4-FFF2-40B4-BE49-F238E27FC236}">
                <a16:creationId xmlns:a16="http://schemas.microsoft.com/office/drawing/2014/main" id="{6DF4F60C-4B97-47A0-AF1B-9C356C22E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2370070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SU-19-01_043 (SUML-043)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 err="1"/>
              <a:t>Scorpaenopsis</a:t>
            </a:r>
            <a:r>
              <a:rPr lang="en-US" i="1" dirty="0"/>
              <a:t> </a:t>
            </a:r>
            <a:r>
              <a:rPr lang="en-US" i="1" dirty="0" err="1"/>
              <a:t>possi</a:t>
            </a:r>
            <a:r>
              <a:rPr lang="en-US" i="1" dirty="0"/>
              <a:t> </a:t>
            </a:r>
            <a:r>
              <a:rPr lang="en-US" dirty="0"/>
              <a:t>(?)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close up of food&#10;&#10;Description automatically generated">
            <a:extLst>
              <a:ext uri="{FF2B5EF4-FFF2-40B4-BE49-F238E27FC236}">
                <a16:creationId xmlns:a16="http://schemas.microsoft.com/office/drawing/2014/main" id="{832FA8C3-0A7F-4D4B-8E82-7F1496DD0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2854450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SU-19-01_049 (SUML-049)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/>
              <a:t>Pterois sp. </a:t>
            </a:r>
            <a:r>
              <a:rPr lang="en-US" dirty="0"/>
              <a:t>(juvenile) 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close up of a measure&#10;&#10;Description automatically generated">
            <a:extLst>
              <a:ext uri="{FF2B5EF4-FFF2-40B4-BE49-F238E27FC236}">
                <a16:creationId xmlns:a16="http://schemas.microsoft.com/office/drawing/2014/main" id="{EDFC2511-BC11-4CA3-951D-83F79DCC2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1441005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 dirty="0"/>
              <a:t>SU-19-01_050 (SUML-050)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/>
              <a:t>Goby sp.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i="1" dirty="0" err="1"/>
              <a:t>Eviota</a:t>
            </a:r>
            <a:r>
              <a:rPr lang="en-US" i="1" dirty="0"/>
              <a:t> </a:t>
            </a:r>
            <a:r>
              <a:rPr lang="en-US" i="1" dirty="0" err="1"/>
              <a:t>distigma</a:t>
            </a:r>
            <a:r>
              <a:rPr lang="en-US" i="1" dirty="0"/>
              <a:t> </a:t>
            </a:r>
            <a:r>
              <a:rPr lang="en-US" dirty="0"/>
              <a:t>(?)</a:t>
            </a:r>
            <a:br>
              <a:rPr lang="en-US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itting, white, black&#10;&#10;Description automatically generated">
            <a:extLst>
              <a:ext uri="{FF2B5EF4-FFF2-40B4-BE49-F238E27FC236}">
                <a16:creationId xmlns:a16="http://schemas.microsoft.com/office/drawing/2014/main" id="{1D663FD4-5A69-409E-BEE9-7F2CF7FDED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240388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95D00-FDB4-42DF-86C4-0C1608B37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>
            <a:normAutofit fontScale="90000"/>
          </a:bodyPr>
          <a:lstStyle/>
          <a:p>
            <a:r>
              <a:rPr lang="en-US"/>
              <a:t>SU-19-01_051 (SUML-051)</a:t>
            </a:r>
            <a:br>
              <a:rPr lang="en-US" dirty="0"/>
            </a:br>
            <a:r>
              <a:rPr lang="en-US" dirty="0"/>
              <a:t>Original ID: </a:t>
            </a:r>
            <a:r>
              <a:rPr lang="en-US" i="1" dirty="0"/>
              <a:t>Goby sp.</a:t>
            </a:r>
            <a:br>
              <a:rPr lang="en-US" i="1" dirty="0"/>
            </a:br>
            <a:r>
              <a:rPr lang="en-US" dirty="0"/>
              <a:t>Jeff’s ID:</a:t>
            </a:r>
          </a:p>
        </p:txBody>
      </p:sp>
      <p:pic>
        <p:nvPicPr>
          <p:cNvPr id="5" name="Content Placeholder 4" descr="A picture containing measure, sitting, white, red&#10;&#10;Description automatically generated">
            <a:extLst>
              <a:ext uri="{FF2B5EF4-FFF2-40B4-BE49-F238E27FC236}">
                <a16:creationId xmlns:a16="http://schemas.microsoft.com/office/drawing/2014/main" id="{16B4511E-58FC-4E5E-804F-E21473F932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126" y="1825625"/>
            <a:ext cx="6517748" cy="4351338"/>
          </a:xfrm>
        </p:spPr>
      </p:pic>
    </p:spTree>
    <p:extLst>
      <p:ext uri="{BB962C8B-B14F-4D97-AF65-F5344CB8AC3E}">
        <p14:creationId xmlns:p14="http://schemas.microsoft.com/office/powerpoint/2010/main" val="38811761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27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SU-19-01_LK-79-13 Siquijor, Siquijor</vt:lpstr>
      <vt:lpstr>SU-19-01_039 (SUML-039) Original ID: Gnatholepis aujerensis (?) Jeff’s ID:</vt:lpstr>
      <vt:lpstr>SU-19-01_042 (SUML-042) Original ID: Eviota distigmata  Eviota sparsa (?) Jeff’s ID:</vt:lpstr>
      <vt:lpstr>SU-19-01_043 (SUML-043) Original ID: Scorpaenopsis possi (?) Jeff’s ID:</vt:lpstr>
      <vt:lpstr>SU-19-01_049 (SUML-049) Original ID: Pterois sp. (juvenile)  Jeff’s ID:</vt:lpstr>
      <vt:lpstr>SU-19-01_050 (SUML-050) Original ID: Goby sp.  Eviota distigma (?) Jeff’s ID:</vt:lpstr>
      <vt:lpstr>SU-19-01_051 (SUML-051) Original ID: Goby sp. Jeff’s ID: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SU-19-01_LK-79-13 Siquijor</dc:title>
  <dc:creator>Whalen, John</dc:creator>
  <cp:lastModifiedBy>Whalen, John</cp:lastModifiedBy>
  <cp:revision>5</cp:revision>
  <dcterms:created xsi:type="dcterms:W3CDTF">2020-04-17T21:50:45Z</dcterms:created>
  <dcterms:modified xsi:type="dcterms:W3CDTF">2020-04-19T22:00:12Z</dcterms:modified>
</cp:coreProperties>
</file>

<file path=docProps/thumbnail.jpeg>
</file>